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F1CA-4654-47A4-BC83-DAE4F5EAA17C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AE08-7772-4CED-AF3D-372D7DAA44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F1CA-4654-47A4-BC83-DAE4F5EAA17C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AE08-7772-4CED-AF3D-372D7DAA4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F1CA-4654-47A4-BC83-DAE4F5EAA17C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AE08-7772-4CED-AF3D-372D7DAA4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F1CA-4654-47A4-BC83-DAE4F5EAA17C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AE08-7772-4CED-AF3D-372D7DAA4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F1CA-4654-47A4-BC83-DAE4F5EAA17C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AE08-7772-4CED-AF3D-372D7DAA44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F1CA-4654-47A4-BC83-DAE4F5EAA17C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AE08-7772-4CED-AF3D-372D7DAA4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F1CA-4654-47A4-BC83-DAE4F5EAA17C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AE08-7772-4CED-AF3D-372D7DAA4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F1CA-4654-47A4-BC83-DAE4F5EAA17C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AE08-7772-4CED-AF3D-372D7DAA4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F1CA-4654-47A4-BC83-DAE4F5EAA17C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AE08-7772-4CED-AF3D-372D7DAA4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F1CA-4654-47A4-BC83-DAE4F5EAA17C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AE08-7772-4CED-AF3D-372D7DAA4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F1CA-4654-47A4-BC83-DAE4F5EAA17C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8BAE08-7772-4CED-AF3D-372D7DAA44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E0F1CA-4654-47A4-BC83-DAE4F5EAA17C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BAE08-7772-4CED-AF3D-372D7DAA44A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3460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Муниципальный контроль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в дорожном  хозяйстве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Головрез Вася\Desktop\Дороги\qh9h4h10byb16o55wzhn4h0rf3hfqh2i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38225"/>
            <a:ext cx="8840663" cy="581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оловрез Вася\Desktop\Дороги\vtfzw32sn2ya10xt1te2ar0b5hiwuu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оловрез Вася\Desktop\Дорог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424936" cy="4961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оловрез Вася\Desktop\Дорог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08439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оловрез Вася\Desktop\Дорог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44408" cy="6174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Головрез Вася\Desktop\Дороги\slid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16416" cy="6228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</TotalTime>
  <Words>0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        Муниципальный контроль  в дорожном  хозяйстве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контроль в дорожном хозяйстве</dc:title>
  <dc:creator>Головрез Вася</dc:creator>
  <cp:lastModifiedBy>Головрез Вася</cp:lastModifiedBy>
  <cp:revision>2</cp:revision>
  <dcterms:created xsi:type="dcterms:W3CDTF">2022-06-19T20:05:02Z</dcterms:created>
  <dcterms:modified xsi:type="dcterms:W3CDTF">2022-06-19T20:23:57Z</dcterms:modified>
</cp:coreProperties>
</file>